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0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350" y="2386012"/>
            <a:ext cx="4305300" cy="208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19312"/>
            <a:ext cx="11620500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140967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81212"/>
            <a:ext cx="115919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07707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19237"/>
            <a:ext cx="117252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58112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2109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84984"/>
            <a:ext cx="5832648" cy="15121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284" y="5131320"/>
            <a:ext cx="75179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284" y="6080444"/>
            <a:ext cx="75179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4869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484784"/>
            <a:ext cx="42303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6844" y="2410758"/>
            <a:ext cx="72493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6844" y="3394606"/>
            <a:ext cx="72493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6844" y="4309006"/>
            <a:ext cx="89775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6844" y="5269705"/>
            <a:ext cx="89775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491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47887"/>
            <a:ext cx="110775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284984"/>
            <a:ext cx="223224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0"/>
            <a:ext cx="5238750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1514475"/>
            <a:ext cx="11668125" cy="3829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856" y="4136851"/>
            <a:ext cx="4638675" cy="2676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50776" y="4581128"/>
            <a:ext cx="16208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3429000"/>
            <a:ext cx="4219575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776"/>
            <a:ext cx="116681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43062"/>
            <a:ext cx="116776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501008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79388" y="4484856"/>
            <a:ext cx="20446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138362"/>
            <a:ext cx="108013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3284984"/>
            <a:ext cx="108012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04962"/>
            <a:ext cx="116205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2028825"/>
            <a:ext cx="105632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5"/>
            <a:ext cx="9433048" cy="46579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984" y="5433543"/>
            <a:ext cx="2876745" cy="13798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104" y="814189"/>
            <a:ext cx="3943350" cy="3190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60984" y="2492896"/>
            <a:ext cx="248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0984" y="3198950"/>
            <a:ext cx="4142928" cy="1310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2622" y="4844423"/>
            <a:ext cx="2239082" cy="456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72834" y="4844423"/>
            <a:ext cx="5503486" cy="456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92622" y="5422183"/>
            <a:ext cx="2239082" cy="456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92621" y="6255560"/>
            <a:ext cx="2845107" cy="456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57350"/>
            <a:ext cx="115824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6825"/>
            <a:ext cx="110394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028825"/>
            <a:ext cx="107251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881187"/>
            <a:ext cx="107346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414908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24000"/>
            <a:ext cx="109347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1900237"/>
            <a:ext cx="69723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2866"/>
            <a:ext cx="11305256" cy="55105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41277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72971" y="141277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11066" y="2350325"/>
            <a:ext cx="41370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8666" y="3311023"/>
            <a:ext cx="41370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80868" y="6141597"/>
            <a:ext cx="17151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75057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298" y="2348880"/>
            <a:ext cx="64117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298" y="3182258"/>
            <a:ext cx="67718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298" y="4038785"/>
            <a:ext cx="67718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8298" y="4930035"/>
            <a:ext cx="6771838" cy="1045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6680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462" y="2276872"/>
            <a:ext cx="27792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9409" y="2276872"/>
            <a:ext cx="27792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438" y="3179697"/>
            <a:ext cx="107199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9438" y="4047799"/>
            <a:ext cx="107199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9438" y="4846453"/>
            <a:ext cx="107199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680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586037"/>
            <a:ext cx="11229975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08920"/>
            <a:ext cx="5904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47812"/>
            <a:ext cx="117443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58" y="3573016"/>
            <a:ext cx="15841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7578" y="4580013"/>
            <a:ext cx="95829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5712" y="1771650"/>
            <a:ext cx="460057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09712"/>
            <a:ext cx="117157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72223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4221088"/>
            <a:ext cx="1066800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4933" y="1412776"/>
            <a:ext cx="45529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2025-12-17T09:34:39Z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